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628563" cy="8934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71" y="72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7142" y="1462190"/>
            <a:ext cx="10734279" cy="3110512"/>
          </a:xfrm>
        </p:spPr>
        <p:txBody>
          <a:bodyPr anchor="b"/>
          <a:lstStyle>
            <a:lvl1pPr algn="ctr">
              <a:defRPr sz="781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8571" y="4692655"/>
            <a:ext cx="9471422" cy="2157090"/>
          </a:xfrm>
        </p:spPr>
        <p:txBody>
          <a:bodyPr/>
          <a:lstStyle>
            <a:lvl1pPr marL="0" indent="0" algn="ctr">
              <a:buNone/>
              <a:defRPr sz="3127"/>
            </a:lvl1pPr>
            <a:lvl2pPr marL="595640" indent="0" algn="ctr">
              <a:buNone/>
              <a:defRPr sz="2606"/>
            </a:lvl2pPr>
            <a:lvl3pPr marL="1191280" indent="0" algn="ctr">
              <a:buNone/>
              <a:defRPr sz="2345"/>
            </a:lvl3pPr>
            <a:lvl4pPr marL="1786920" indent="0" algn="ctr">
              <a:buNone/>
              <a:defRPr sz="2084"/>
            </a:lvl4pPr>
            <a:lvl5pPr marL="2382561" indent="0" algn="ctr">
              <a:buNone/>
              <a:defRPr sz="2084"/>
            </a:lvl5pPr>
            <a:lvl6pPr marL="2978201" indent="0" algn="ctr">
              <a:buNone/>
              <a:defRPr sz="2084"/>
            </a:lvl6pPr>
            <a:lvl7pPr marL="3573841" indent="0" algn="ctr">
              <a:buNone/>
              <a:defRPr sz="2084"/>
            </a:lvl7pPr>
            <a:lvl8pPr marL="4169481" indent="0" algn="ctr">
              <a:buNone/>
              <a:defRPr sz="2084"/>
            </a:lvl8pPr>
            <a:lvl9pPr marL="4765121" indent="0" algn="ctr">
              <a:buNone/>
              <a:defRPr sz="2084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79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11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37316" y="475677"/>
            <a:ext cx="2723034" cy="757153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8214" y="475677"/>
            <a:ext cx="8011245" cy="757153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07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88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637" y="2227411"/>
            <a:ext cx="10892136" cy="3716482"/>
          </a:xfrm>
        </p:spPr>
        <p:txBody>
          <a:bodyPr anchor="b"/>
          <a:lstStyle>
            <a:lvl1pPr>
              <a:defRPr sz="781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637" y="5979053"/>
            <a:ext cx="10892136" cy="1954410"/>
          </a:xfrm>
        </p:spPr>
        <p:txBody>
          <a:bodyPr/>
          <a:lstStyle>
            <a:lvl1pPr marL="0" indent="0">
              <a:buNone/>
              <a:defRPr sz="3127">
                <a:solidFill>
                  <a:schemeClr val="tx1"/>
                </a:solidFill>
              </a:defRPr>
            </a:lvl1pPr>
            <a:lvl2pPr marL="595640" indent="0">
              <a:buNone/>
              <a:defRPr sz="2606">
                <a:solidFill>
                  <a:schemeClr val="tx1">
                    <a:tint val="75000"/>
                  </a:schemeClr>
                </a:solidFill>
              </a:defRPr>
            </a:lvl2pPr>
            <a:lvl3pPr marL="1191280" indent="0">
              <a:buNone/>
              <a:defRPr sz="2345">
                <a:solidFill>
                  <a:schemeClr val="tx1">
                    <a:tint val="75000"/>
                  </a:schemeClr>
                </a:solidFill>
              </a:defRPr>
            </a:lvl3pPr>
            <a:lvl4pPr marL="1786920" indent="0">
              <a:buNone/>
              <a:defRPr sz="2084">
                <a:solidFill>
                  <a:schemeClr val="tx1">
                    <a:tint val="75000"/>
                  </a:schemeClr>
                </a:solidFill>
              </a:defRPr>
            </a:lvl4pPr>
            <a:lvl5pPr marL="2382561" indent="0">
              <a:buNone/>
              <a:defRPr sz="2084">
                <a:solidFill>
                  <a:schemeClr val="tx1">
                    <a:tint val="75000"/>
                  </a:schemeClr>
                </a:solidFill>
              </a:defRPr>
            </a:lvl5pPr>
            <a:lvl6pPr marL="2978201" indent="0">
              <a:buNone/>
              <a:defRPr sz="2084">
                <a:solidFill>
                  <a:schemeClr val="tx1">
                    <a:tint val="75000"/>
                  </a:schemeClr>
                </a:solidFill>
              </a:defRPr>
            </a:lvl6pPr>
            <a:lvl7pPr marL="3573841" indent="0">
              <a:buNone/>
              <a:defRPr sz="2084">
                <a:solidFill>
                  <a:schemeClr val="tx1">
                    <a:tint val="75000"/>
                  </a:schemeClr>
                </a:solidFill>
              </a:defRPr>
            </a:lvl7pPr>
            <a:lvl8pPr marL="4169481" indent="0">
              <a:buNone/>
              <a:defRPr sz="2084">
                <a:solidFill>
                  <a:schemeClr val="tx1">
                    <a:tint val="75000"/>
                  </a:schemeClr>
                </a:solidFill>
              </a:defRPr>
            </a:lvl8pPr>
            <a:lvl9pPr marL="4765121" indent="0">
              <a:buNone/>
              <a:defRPr sz="20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675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8214" y="2378384"/>
            <a:ext cx="5367139" cy="56688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3210" y="2378384"/>
            <a:ext cx="5367139" cy="566882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956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858" y="475679"/>
            <a:ext cx="10892136" cy="1726914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860" y="2190182"/>
            <a:ext cx="5342473" cy="1073374"/>
          </a:xfrm>
        </p:spPr>
        <p:txBody>
          <a:bodyPr anchor="b"/>
          <a:lstStyle>
            <a:lvl1pPr marL="0" indent="0">
              <a:buNone/>
              <a:defRPr sz="3127" b="1"/>
            </a:lvl1pPr>
            <a:lvl2pPr marL="595640" indent="0">
              <a:buNone/>
              <a:defRPr sz="2606" b="1"/>
            </a:lvl2pPr>
            <a:lvl3pPr marL="1191280" indent="0">
              <a:buNone/>
              <a:defRPr sz="2345" b="1"/>
            </a:lvl3pPr>
            <a:lvl4pPr marL="1786920" indent="0">
              <a:buNone/>
              <a:defRPr sz="2084" b="1"/>
            </a:lvl4pPr>
            <a:lvl5pPr marL="2382561" indent="0">
              <a:buNone/>
              <a:defRPr sz="2084" b="1"/>
            </a:lvl5pPr>
            <a:lvl6pPr marL="2978201" indent="0">
              <a:buNone/>
              <a:defRPr sz="2084" b="1"/>
            </a:lvl6pPr>
            <a:lvl7pPr marL="3573841" indent="0">
              <a:buNone/>
              <a:defRPr sz="2084" b="1"/>
            </a:lvl7pPr>
            <a:lvl8pPr marL="4169481" indent="0">
              <a:buNone/>
              <a:defRPr sz="2084" b="1"/>
            </a:lvl8pPr>
            <a:lvl9pPr marL="4765121" indent="0">
              <a:buNone/>
              <a:defRPr sz="208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9860" y="3263556"/>
            <a:ext cx="5342473" cy="48001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3211" y="2190182"/>
            <a:ext cx="5368784" cy="1073374"/>
          </a:xfrm>
        </p:spPr>
        <p:txBody>
          <a:bodyPr anchor="b"/>
          <a:lstStyle>
            <a:lvl1pPr marL="0" indent="0">
              <a:buNone/>
              <a:defRPr sz="3127" b="1"/>
            </a:lvl1pPr>
            <a:lvl2pPr marL="595640" indent="0">
              <a:buNone/>
              <a:defRPr sz="2606" b="1"/>
            </a:lvl2pPr>
            <a:lvl3pPr marL="1191280" indent="0">
              <a:buNone/>
              <a:defRPr sz="2345" b="1"/>
            </a:lvl3pPr>
            <a:lvl4pPr marL="1786920" indent="0">
              <a:buNone/>
              <a:defRPr sz="2084" b="1"/>
            </a:lvl4pPr>
            <a:lvl5pPr marL="2382561" indent="0">
              <a:buNone/>
              <a:defRPr sz="2084" b="1"/>
            </a:lvl5pPr>
            <a:lvl6pPr marL="2978201" indent="0">
              <a:buNone/>
              <a:defRPr sz="2084" b="1"/>
            </a:lvl6pPr>
            <a:lvl7pPr marL="3573841" indent="0">
              <a:buNone/>
              <a:defRPr sz="2084" b="1"/>
            </a:lvl7pPr>
            <a:lvl8pPr marL="4169481" indent="0">
              <a:buNone/>
              <a:defRPr sz="2084" b="1"/>
            </a:lvl8pPr>
            <a:lvl9pPr marL="4765121" indent="0">
              <a:buNone/>
              <a:defRPr sz="2084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93211" y="3263556"/>
            <a:ext cx="5368784" cy="480019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443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39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485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859" y="595630"/>
            <a:ext cx="4073040" cy="2084705"/>
          </a:xfrm>
        </p:spPr>
        <p:txBody>
          <a:bodyPr anchor="b"/>
          <a:lstStyle>
            <a:lvl1pPr>
              <a:defRPr sz="416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8784" y="1286397"/>
            <a:ext cx="6393210" cy="6349250"/>
          </a:xfrm>
        </p:spPr>
        <p:txBody>
          <a:bodyPr/>
          <a:lstStyle>
            <a:lvl1pPr>
              <a:defRPr sz="4169"/>
            </a:lvl1pPr>
            <a:lvl2pPr>
              <a:defRPr sz="3648"/>
            </a:lvl2pPr>
            <a:lvl3pPr>
              <a:defRPr sz="3127"/>
            </a:lvl3pPr>
            <a:lvl4pPr>
              <a:defRPr sz="2606"/>
            </a:lvl4pPr>
            <a:lvl5pPr>
              <a:defRPr sz="2606"/>
            </a:lvl5pPr>
            <a:lvl6pPr>
              <a:defRPr sz="2606"/>
            </a:lvl6pPr>
            <a:lvl7pPr>
              <a:defRPr sz="2606"/>
            </a:lvl7pPr>
            <a:lvl8pPr>
              <a:defRPr sz="2606"/>
            </a:lvl8pPr>
            <a:lvl9pPr>
              <a:defRPr sz="260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9859" y="2680335"/>
            <a:ext cx="4073040" cy="4965652"/>
          </a:xfrm>
        </p:spPr>
        <p:txBody>
          <a:bodyPr/>
          <a:lstStyle>
            <a:lvl1pPr marL="0" indent="0">
              <a:buNone/>
              <a:defRPr sz="2084"/>
            </a:lvl1pPr>
            <a:lvl2pPr marL="595640" indent="0">
              <a:buNone/>
              <a:defRPr sz="1824"/>
            </a:lvl2pPr>
            <a:lvl3pPr marL="1191280" indent="0">
              <a:buNone/>
              <a:defRPr sz="1563"/>
            </a:lvl3pPr>
            <a:lvl4pPr marL="1786920" indent="0">
              <a:buNone/>
              <a:defRPr sz="1303"/>
            </a:lvl4pPr>
            <a:lvl5pPr marL="2382561" indent="0">
              <a:buNone/>
              <a:defRPr sz="1303"/>
            </a:lvl5pPr>
            <a:lvl6pPr marL="2978201" indent="0">
              <a:buNone/>
              <a:defRPr sz="1303"/>
            </a:lvl6pPr>
            <a:lvl7pPr marL="3573841" indent="0">
              <a:buNone/>
              <a:defRPr sz="1303"/>
            </a:lvl7pPr>
            <a:lvl8pPr marL="4169481" indent="0">
              <a:buNone/>
              <a:defRPr sz="1303"/>
            </a:lvl8pPr>
            <a:lvl9pPr marL="4765121" indent="0">
              <a:buNone/>
              <a:defRPr sz="130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17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859" y="595630"/>
            <a:ext cx="4073040" cy="2084705"/>
          </a:xfrm>
        </p:spPr>
        <p:txBody>
          <a:bodyPr anchor="b"/>
          <a:lstStyle>
            <a:lvl1pPr>
              <a:defRPr sz="416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68784" y="1286397"/>
            <a:ext cx="6393210" cy="6349250"/>
          </a:xfrm>
        </p:spPr>
        <p:txBody>
          <a:bodyPr anchor="t"/>
          <a:lstStyle>
            <a:lvl1pPr marL="0" indent="0">
              <a:buNone/>
              <a:defRPr sz="4169"/>
            </a:lvl1pPr>
            <a:lvl2pPr marL="595640" indent="0">
              <a:buNone/>
              <a:defRPr sz="3648"/>
            </a:lvl2pPr>
            <a:lvl3pPr marL="1191280" indent="0">
              <a:buNone/>
              <a:defRPr sz="3127"/>
            </a:lvl3pPr>
            <a:lvl4pPr marL="1786920" indent="0">
              <a:buNone/>
              <a:defRPr sz="2606"/>
            </a:lvl4pPr>
            <a:lvl5pPr marL="2382561" indent="0">
              <a:buNone/>
              <a:defRPr sz="2606"/>
            </a:lvl5pPr>
            <a:lvl6pPr marL="2978201" indent="0">
              <a:buNone/>
              <a:defRPr sz="2606"/>
            </a:lvl6pPr>
            <a:lvl7pPr marL="3573841" indent="0">
              <a:buNone/>
              <a:defRPr sz="2606"/>
            </a:lvl7pPr>
            <a:lvl8pPr marL="4169481" indent="0">
              <a:buNone/>
              <a:defRPr sz="2606"/>
            </a:lvl8pPr>
            <a:lvl9pPr marL="4765121" indent="0">
              <a:buNone/>
              <a:defRPr sz="2606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9859" y="2680335"/>
            <a:ext cx="4073040" cy="4965652"/>
          </a:xfrm>
        </p:spPr>
        <p:txBody>
          <a:bodyPr/>
          <a:lstStyle>
            <a:lvl1pPr marL="0" indent="0">
              <a:buNone/>
              <a:defRPr sz="2084"/>
            </a:lvl1pPr>
            <a:lvl2pPr marL="595640" indent="0">
              <a:buNone/>
              <a:defRPr sz="1824"/>
            </a:lvl2pPr>
            <a:lvl3pPr marL="1191280" indent="0">
              <a:buNone/>
              <a:defRPr sz="1563"/>
            </a:lvl3pPr>
            <a:lvl4pPr marL="1786920" indent="0">
              <a:buNone/>
              <a:defRPr sz="1303"/>
            </a:lvl4pPr>
            <a:lvl5pPr marL="2382561" indent="0">
              <a:buNone/>
              <a:defRPr sz="1303"/>
            </a:lvl5pPr>
            <a:lvl6pPr marL="2978201" indent="0">
              <a:buNone/>
              <a:defRPr sz="1303"/>
            </a:lvl6pPr>
            <a:lvl7pPr marL="3573841" indent="0">
              <a:buNone/>
              <a:defRPr sz="1303"/>
            </a:lvl7pPr>
            <a:lvl8pPr marL="4169481" indent="0">
              <a:buNone/>
              <a:defRPr sz="1303"/>
            </a:lvl8pPr>
            <a:lvl9pPr marL="4765121" indent="0">
              <a:buNone/>
              <a:defRPr sz="130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697512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8214" y="475679"/>
            <a:ext cx="10892136" cy="17269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8214" y="2378384"/>
            <a:ext cx="10892136" cy="56688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8214" y="8280913"/>
            <a:ext cx="2841427" cy="4756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4CB86-D104-47B7-9743-B3FACF3840D3}" type="datetimeFigureOut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83212" y="8280913"/>
            <a:ext cx="4262140" cy="4756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8922" y="8280913"/>
            <a:ext cx="2841427" cy="4756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0E624-5918-4998-94A5-6B3D369DFE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820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191280" rtl="0" eaLnBrk="1" latinLnBrk="1" hangingPunct="1">
        <a:lnSpc>
          <a:spcPct val="90000"/>
        </a:lnSpc>
        <a:spcBef>
          <a:spcPct val="0"/>
        </a:spcBef>
        <a:buNone/>
        <a:defRPr sz="573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7820" indent="-297820" algn="l" defTabSz="1191280" rtl="0" eaLnBrk="1" latinLnBrk="1" hangingPunct="1">
        <a:lnSpc>
          <a:spcPct val="90000"/>
        </a:lnSpc>
        <a:spcBef>
          <a:spcPts val="1303"/>
        </a:spcBef>
        <a:buFont typeface="Arial" panose="020B0604020202020204" pitchFamily="34" charset="0"/>
        <a:buChar char="•"/>
        <a:defRPr sz="3648" kern="1200">
          <a:solidFill>
            <a:schemeClr val="tx1"/>
          </a:solidFill>
          <a:latin typeface="+mn-lt"/>
          <a:ea typeface="+mn-ea"/>
          <a:cs typeface="+mn-cs"/>
        </a:defRPr>
      </a:lvl1pPr>
      <a:lvl2pPr marL="893460" indent="-297820" algn="l" defTabSz="1191280" rtl="0" eaLnBrk="1" latinLnBrk="1" hangingPunct="1">
        <a:lnSpc>
          <a:spcPct val="90000"/>
        </a:lnSpc>
        <a:spcBef>
          <a:spcPts val="651"/>
        </a:spcBef>
        <a:buFont typeface="Arial" panose="020B0604020202020204" pitchFamily="34" charset="0"/>
        <a:buChar char="•"/>
        <a:defRPr sz="3127" kern="1200">
          <a:solidFill>
            <a:schemeClr val="tx1"/>
          </a:solidFill>
          <a:latin typeface="+mn-lt"/>
          <a:ea typeface="+mn-ea"/>
          <a:cs typeface="+mn-cs"/>
        </a:defRPr>
      </a:lvl2pPr>
      <a:lvl3pPr marL="1489100" indent="-297820" algn="l" defTabSz="1191280" rtl="0" eaLnBrk="1" latinLnBrk="1" hangingPunct="1">
        <a:lnSpc>
          <a:spcPct val="90000"/>
        </a:lnSpc>
        <a:spcBef>
          <a:spcPts val="651"/>
        </a:spcBef>
        <a:buFont typeface="Arial" panose="020B0604020202020204" pitchFamily="34" charset="0"/>
        <a:buChar char="•"/>
        <a:defRPr sz="2606" kern="1200">
          <a:solidFill>
            <a:schemeClr val="tx1"/>
          </a:solidFill>
          <a:latin typeface="+mn-lt"/>
          <a:ea typeface="+mn-ea"/>
          <a:cs typeface="+mn-cs"/>
        </a:defRPr>
      </a:lvl3pPr>
      <a:lvl4pPr marL="2084741" indent="-297820" algn="l" defTabSz="1191280" rtl="0" eaLnBrk="1" latinLnBrk="1" hangingPunct="1">
        <a:lnSpc>
          <a:spcPct val="90000"/>
        </a:lnSpc>
        <a:spcBef>
          <a:spcPts val="651"/>
        </a:spcBef>
        <a:buFont typeface="Arial" panose="020B0604020202020204" pitchFamily="34" charset="0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4pPr>
      <a:lvl5pPr marL="2680381" indent="-297820" algn="l" defTabSz="1191280" rtl="0" eaLnBrk="1" latinLnBrk="1" hangingPunct="1">
        <a:lnSpc>
          <a:spcPct val="90000"/>
        </a:lnSpc>
        <a:spcBef>
          <a:spcPts val="651"/>
        </a:spcBef>
        <a:buFont typeface="Arial" panose="020B0604020202020204" pitchFamily="34" charset="0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5pPr>
      <a:lvl6pPr marL="3276021" indent="-297820" algn="l" defTabSz="1191280" rtl="0" eaLnBrk="1" latinLnBrk="1" hangingPunct="1">
        <a:lnSpc>
          <a:spcPct val="90000"/>
        </a:lnSpc>
        <a:spcBef>
          <a:spcPts val="651"/>
        </a:spcBef>
        <a:buFont typeface="Arial" panose="020B0604020202020204" pitchFamily="34" charset="0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6pPr>
      <a:lvl7pPr marL="3871661" indent="-297820" algn="l" defTabSz="1191280" rtl="0" eaLnBrk="1" latinLnBrk="1" hangingPunct="1">
        <a:lnSpc>
          <a:spcPct val="90000"/>
        </a:lnSpc>
        <a:spcBef>
          <a:spcPts val="651"/>
        </a:spcBef>
        <a:buFont typeface="Arial" panose="020B0604020202020204" pitchFamily="34" charset="0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7pPr>
      <a:lvl8pPr marL="4467301" indent="-297820" algn="l" defTabSz="1191280" rtl="0" eaLnBrk="1" latinLnBrk="1" hangingPunct="1">
        <a:lnSpc>
          <a:spcPct val="90000"/>
        </a:lnSpc>
        <a:spcBef>
          <a:spcPts val="651"/>
        </a:spcBef>
        <a:buFont typeface="Arial" panose="020B0604020202020204" pitchFamily="34" charset="0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8pPr>
      <a:lvl9pPr marL="5062941" indent="-297820" algn="l" defTabSz="1191280" rtl="0" eaLnBrk="1" latinLnBrk="1" hangingPunct="1">
        <a:lnSpc>
          <a:spcPct val="90000"/>
        </a:lnSpc>
        <a:spcBef>
          <a:spcPts val="651"/>
        </a:spcBef>
        <a:buFont typeface="Arial" panose="020B0604020202020204" pitchFamily="34" charset="0"/>
        <a:buChar char="•"/>
        <a:defRPr sz="23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1280" rtl="0" eaLnBrk="1" latinLnBrk="1" hangingPunct="1">
        <a:defRPr sz="2345" kern="1200">
          <a:solidFill>
            <a:schemeClr val="tx1"/>
          </a:solidFill>
          <a:latin typeface="+mn-lt"/>
          <a:ea typeface="+mn-ea"/>
          <a:cs typeface="+mn-cs"/>
        </a:defRPr>
      </a:lvl1pPr>
      <a:lvl2pPr marL="595640" algn="l" defTabSz="1191280" rtl="0" eaLnBrk="1" latinLnBrk="1" hangingPunct="1">
        <a:defRPr sz="2345" kern="1200">
          <a:solidFill>
            <a:schemeClr val="tx1"/>
          </a:solidFill>
          <a:latin typeface="+mn-lt"/>
          <a:ea typeface="+mn-ea"/>
          <a:cs typeface="+mn-cs"/>
        </a:defRPr>
      </a:lvl2pPr>
      <a:lvl3pPr marL="1191280" algn="l" defTabSz="1191280" rtl="0" eaLnBrk="1" latinLnBrk="1" hangingPunct="1">
        <a:defRPr sz="2345" kern="1200">
          <a:solidFill>
            <a:schemeClr val="tx1"/>
          </a:solidFill>
          <a:latin typeface="+mn-lt"/>
          <a:ea typeface="+mn-ea"/>
          <a:cs typeface="+mn-cs"/>
        </a:defRPr>
      </a:lvl3pPr>
      <a:lvl4pPr marL="1786920" algn="l" defTabSz="1191280" rtl="0" eaLnBrk="1" latinLnBrk="1" hangingPunct="1">
        <a:defRPr sz="2345" kern="1200">
          <a:solidFill>
            <a:schemeClr val="tx1"/>
          </a:solidFill>
          <a:latin typeface="+mn-lt"/>
          <a:ea typeface="+mn-ea"/>
          <a:cs typeface="+mn-cs"/>
        </a:defRPr>
      </a:lvl4pPr>
      <a:lvl5pPr marL="2382561" algn="l" defTabSz="1191280" rtl="0" eaLnBrk="1" latinLnBrk="1" hangingPunct="1">
        <a:defRPr sz="2345" kern="1200">
          <a:solidFill>
            <a:schemeClr val="tx1"/>
          </a:solidFill>
          <a:latin typeface="+mn-lt"/>
          <a:ea typeface="+mn-ea"/>
          <a:cs typeface="+mn-cs"/>
        </a:defRPr>
      </a:lvl5pPr>
      <a:lvl6pPr marL="2978201" algn="l" defTabSz="1191280" rtl="0" eaLnBrk="1" latinLnBrk="1" hangingPunct="1">
        <a:defRPr sz="2345" kern="1200">
          <a:solidFill>
            <a:schemeClr val="tx1"/>
          </a:solidFill>
          <a:latin typeface="+mn-lt"/>
          <a:ea typeface="+mn-ea"/>
          <a:cs typeface="+mn-cs"/>
        </a:defRPr>
      </a:lvl6pPr>
      <a:lvl7pPr marL="3573841" algn="l" defTabSz="1191280" rtl="0" eaLnBrk="1" latinLnBrk="1" hangingPunct="1">
        <a:defRPr sz="2345" kern="1200">
          <a:solidFill>
            <a:schemeClr val="tx1"/>
          </a:solidFill>
          <a:latin typeface="+mn-lt"/>
          <a:ea typeface="+mn-ea"/>
          <a:cs typeface="+mn-cs"/>
        </a:defRPr>
      </a:lvl7pPr>
      <a:lvl8pPr marL="4169481" algn="l" defTabSz="1191280" rtl="0" eaLnBrk="1" latinLnBrk="1" hangingPunct="1">
        <a:defRPr sz="2345" kern="1200">
          <a:solidFill>
            <a:schemeClr val="tx1"/>
          </a:solidFill>
          <a:latin typeface="+mn-lt"/>
          <a:ea typeface="+mn-ea"/>
          <a:cs typeface="+mn-cs"/>
        </a:defRPr>
      </a:lvl8pPr>
      <a:lvl9pPr marL="4765121" algn="l" defTabSz="1191280" rtl="0" eaLnBrk="1" latinLnBrk="1" hangingPunct="1">
        <a:defRPr sz="23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2.mp4"  /><Relationship Id="rId3" Type="http://schemas.microsoft.com/office/2007/relationships/media" Target="../media/unknown2.mp4"  /><Relationship Id="rId4" Type="http://schemas.openxmlformats.org/officeDocument/2006/relationships/image" Target="../media/image1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0BCAAB92-B3AE-48B5-A536-9619B86DE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27741" cy="89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224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B94C0-E3A7-4E90-8B90-B57BA327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외, 표지판, 대지, 도로이(가) 표시된 사진&#10;&#10;자동 생성된 설명">
            <a:extLst>
              <a:ext uri="{FF2B5EF4-FFF2-40B4-BE49-F238E27FC236}">
                <a16:creationId xmlns:a16="http://schemas.microsoft.com/office/drawing/2014/main" id="{4AA79853-DA6D-47DE-9364-6C0BD7079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32831" cy="8934450"/>
          </a:xfrm>
        </p:spPr>
      </p:pic>
    </p:spTree>
    <p:extLst>
      <p:ext uri="{BB962C8B-B14F-4D97-AF65-F5344CB8AC3E}">
        <p14:creationId xmlns:p14="http://schemas.microsoft.com/office/powerpoint/2010/main" val="2807902642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21920" y="0"/>
            <a:ext cx="12545568" cy="8870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nal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915441"/>
            <a:ext cx="12628563" cy="7103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234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234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5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4952"/>
            <a:ext cx="12629426" cy="8929497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47F1C10-9F41-489E-B997-7F2A7F450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96800" cy="8838243"/>
          </a:xfrm>
        </p:spPr>
      </p:pic>
    </p:spTree>
    <p:extLst>
      <p:ext uri="{BB962C8B-B14F-4D97-AF65-F5344CB8AC3E}">
        <p14:creationId xmlns:p14="http://schemas.microsoft.com/office/powerpoint/2010/main" val="225032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CFA237-513E-4804-A3EE-E0D06687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28563" cy="89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36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CDAEBB-A1A1-4B33-8F6C-94A4E18C9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28563" cy="89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451D61-D28F-4725-B862-1D5777E24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28563" cy="89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3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동물이(가) 표시된 사진&#10;&#10;자동 생성된 설명">
            <a:extLst>
              <a:ext uri="{FF2B5EF4-FFF2-40B4-BE49-F238E27FC236}">
                <a16:creationId xmlns:a16="http://schemas.microsoft.com/office/drawing/2014/main" id="{D88AA6DB-229B-4E31-A467-ED580D63B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36432" cy="89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12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B3A7091-5189-4A45-AC59-C8BDC34B1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28563" cy="893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0477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내용 개체 틀 4" descr="대지, 스케이트, 사람, 실외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628563" cy="8931432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동물이(가) 표시된 사진&#10;&#10;자동 생성된 설명">
            <a:extLst>
              <a:ext uri="{FF2B5EF4-FFF2-40B4-BE49-F238E27FC236}">
                <a16:creationId xmlns:a16="http://schemas.microsoft.com/office/drawing/2014/main" id="{53DC5372-205F-4A5D-90B6-23BD7ACC0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28563" cy="892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01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2D3E50B-E925-4264-A6AC-2AFD21707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631341" cy="893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74884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627741" cy="893445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84549" y="1932036"/>
            <a:ext cx="8059464" cy="5070377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5" name="내용 개체 틀 4" descr="대지, 스케이트, 사람, 실외이(가) 표시된 사진  자동 생성된 설명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-1" y="0"/>
            <a:ext cx="12628563" cy="8931432"/>
          </a:xfrm>
        </p:spPr>
      </p:pic>
      <p:sp>
        <p:nvSpPr>
          <p:cNvPr id="7" name=""/>
          <p:cNvSpPr/>
          <p:nvPr/>
        </p:nvSpPr>
        <p:spPr>
          <a:xfrm>
            <a:off x="0" y="0"/>
            <a:ext cx="12628563" cy="8934450"/>
          </a:xfrm>
          <a:prstGeom prst="rect">
            <a:avLst/>
          </a:prstGeom>
          <a:solidFill>
            <a:schemeClr val="dk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4300" b="1"/>
              <a:t>원동기 장치 자전거</a:t>
            </a:r>
            <a:endParaRPr lang="ko-KR" altLang="en-US" sz="43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Untitled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915441"/>
            <a:ext cx="12628563" cy="71035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00000)">
                                      <p:cBhvr>
                                        <p:cTn id="6" dur="91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91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5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8DB0CA-9852-4B74-ABEE-9C4EEAB6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외, 사람, 도로, 스포츠이(가) 표시된 사진&#10;&#10;자동 생성된 설명">
            <a:extLst>
              <a:ext uri="{FF2B5EF4-FFF2-40B4-BE49-F238E27FC236}">
                <a16:creationId xmlns:a16="http://schemas.microsoft.com/office/drawing/2014/main" id="{102950DE-9D2B-4FB8-9A3C-6CF4ABE53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36432" cy="8934450"/>
          </a:xfrm>
        </p:spPr>
      </p:pic>
    </p:spTree>
    <p:extLst>
      <p:ext uri="{BB962C8B-B14F-4D97-AF65-F5344CB8AC3E}">
        <p14:creationId xmlns:p14="http://schemas.microsoft.com/office/powerpoint/2010/main" val="26314066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643374" cy="893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F60BD0-436B-46CA-893F-E39A792EF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0ECF70-EB37-43EB-B6A7-3D26FFFBC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28563" cy="8928886"/>
          </a:xfrm>
        </p:spPr>
      </p:pic>
    </p:spTree>
    <p:extLst>
      <p:ext uri="{BB962C8B-B14F-4D97-AF65-F5344CB8AC3E}">
        <p14:creationId xmlns:p14="http://schemas.microsoft.com/office/powerpoint/2010/main" val="973205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C548D-E978-427D-A32C-08E04EF1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사람, 동물이(가) 표시된 사진&#10;&#10;자동 생성된 설명">
            <a:extLst>
              <a:ext uri="{FF2B5EF4-FFF2-40B4-BE49-F238E27FC236}">
                <a16:creationId xmlns:a16="http://schemas.microsoft.com/office/drawing/2014/main" id="{EF4F948F-90F6-4C46-A861-7AEEEC31E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28563" cy="8928886"/>
          </a:xfrm>
        </p:spPr>
      </p:pic>
    </p:spTree>
    <p:extLst>
      <p:ext uri="{BB962C8B-B14F-4D97-AF65-F5344CB8AC3E}">
        <p14:creationId xmlns:p14="http://schemas.microsoft.com/office/powerpoint/2010/main" val="57586604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</ep:Words>
  <ep:PresentationFormat>사용자 지정</ep:PresentationFormat>
  <ep:Paragraphs>1</ep:Paragraphs>
  <ep:Slides>21</ep:Slides>
  <ep:Notes>0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2019-05-29T22:16:59.000</dcterms:created>
  <dc:creator>영진 문</dc:creator>
  <cp:lastModifiedBy>lg</cp:lastModifiedBy>
  <dcterms:modified xsi:type="dcterms:W3CDTF">2019-05-29T22:47:52.003</dcterms:modified>
  <cp:revision>8</cp:revision>
  <dc:title>PowerPoint 프레젠테이션</dc:title>
  <cp:version/>
</cp:coreProperties>
</file>